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rels" ContentType="application/vnd.openxmlformats-package.relationships+xml"/>
  <Default Extension="jpeg" ContentType="image/jpeg"/>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27" charset="0"/>
        <a:ea typeface="ＭＳ Ｐゴシック" pitchFamily="127" charset="-128"/>
        <a:cs typeface="ＭＳ Ｐゴシック" pitchFamily="127" charset="-128"/>
      </a:defRPr>
    </a:lvl1pPr>
    <a:lvl2pPr marL="457200" algn="l" defTabSz="457200" rtl="0" fontAlgn="base">
      <a:spcBef>
        <a:spcPct val="0"/>
      </a:spcBef>
      <a:spcAft>
        <a:spcPct val="0"/>
      </a:spcAft>
      <a:defRPr kern="1200">
        <a:solidFill>
          <a:schemeClr val="tx1"/>
        </a:solidFill>
        <a:latin typeface="Arial" pitchFamily="127" charset="0"/>
        <a:ea typeface="ＭＳ Ｐゴシック" pitchFamily="127" charset="-128"/>
        <a:cs typeface="ＭＳ Ｐゴシック" pitchFamily="127" charset="-128"/>
      </a:defRPr>
    </a:lvl2pPr>
    <a:lvl3pPr marL="914400" algn="l" defTabSz="457200" rtl="0" fontAlgn="base">
      <a:spcBef>
        <a:spcPct val="0"/>
      </a:spcBef>
      <a:spcAft>
        <a:spcPct val="0"/>
      </a:spcAft>
      <a:defRPr kern="1200">
        <a:solidFill>
          <a:schemeClr val="tx1"/>
        </a:solidFill>
        <a:latin typeface="Arial" pitchFamily="127" charset="0"/>
        <a:ea typeface="ＭＳ Ｐゴシック" pitchFamily="127" charset="-128"/>
        <a:cs typeface="ＭＳ Ｐゴシック" pitchFamily="127" charset="-128"/>
      </a:defRPr>
    </a:lvl3pPr>
    <a:lvl4pPr marL="1371600" algn="l" defTabSz="457200" rtl="0" fontAlgn="base">
      <a:spcBef>
        <a:spcPct val="0"/>
      </a:spcBef>
      <a:spcAft>
        <a:spcPct val="0"/>
      </a:spcAft>
      <a:defRPr kern="1200">
        <a:solidFill>
          <a:schemeClr val="tx1"/>
        </a:solidFill>
        <a:latin typeface="Arial" pitchFamily="127" charset="0"/>
        <a:ea typeface="ＭＳ Ｐゴシック" pitchFamily="127" charset="-128"/>
        <a:cs typeface="ＭＳ Ｐゴシック" pitchFamily="127" charset="-128"/>
      </a:defRPr>
    </a:lvl4pPr>
    <a:lvl5pPr marL="1828800" algn="l" defTabSz="457200" rtl="0" fontAlgn="base">
      <a:spcBef>
        <a:spcPct val="0"/>
      </a:spcBef>
      <a:spcAft>
        <a:spcPct val="0"/>
      </a:spcAft>
      <a:defRPr kern="1200">
        <a:solidFill>
          <a:schemeClr val="tx1"/>
        </a:solidFill>
        <a:latin typeface="Arial" pitchFamily="127" charset="0"/>
        <a:ea typeface="ＭＳ Ｐゴシック" pitchFamily="127" charset="-128"/>
        <a:cs typeface="ＭＳ Ｐゴシック" pitchFamily="127" charset="-128"/>
      </a:defRPr>
    </a:lvl5pPr>
    <a:lvl6pPr marL="2286000" algn="l" defTabSz="457200" rtl="0" eaLnBrk="1" latinLnBrk="0" hangingPunct="1">
      <a:defRPr kern="1200">
        <a:solidFill>
          <a:schemeClr val="tx1"/>
        </a:solidFill>
        <a:latin typeface="Arial" pitchFamily="127" charset="0"/>
        <a:ea typeface="ＭＳ Ｐゴシック" pitchFamily="127" charset="-128"/>
        <a:cs typeface="ＭＳ Ｐゴシック" pitchFamily="127" charset="-128"/>
      </a:defRPr>
    </a:lvl6pPr>
    <a:lvl7pPr marL="2743200" algn="l" defTabSz="457200" rtl="0" eaLnBrk="1" latinLnBrk="0" hangingPunct="1">
      <a:defRPr kern="1200">
        <a:solidFill>
          <a:schemeClr val="tx1"/>
        </a:solidFill>
        <a:latin typeface="Arial" pitchFamily="127" charset="0"/>
        <a:ea typeface="ＭＳ Ｐゴシック" pitchFamily="127" charset="-128"/>
        <a:cs typeface="ＭＳ Ｐゴシック" pitchFamily="127" charset="-128"/>
      </a:defRPr>
    </a:lvl7pPr>
    <a:lvl8pPr marL="3200400" algn="l" defTabSz="457200" rtl="0" eaLnBrk="1" latinLnBrk="0" hangingPunct="1">
      <a:defRPr kern="1200">
        <a:solidFill>
          <a:schemeClr val="tx1"/>
        </a:solidFill>
        <a:latin typeface="Arial" pitchFamily="127" charset="0"/>
        <a:ea typeface="ＭＳ Ｐゴシック" pitchFamily="127" charset="-128"/>
        <a:cs typeface="ＭＳ Ｐゴシック" pitchFamily="127" charset="-128"/>
      </a:defRPr>
    </a:lvl8pPr>
    <a:lvl9pPr marL="3657600" algn="l" defTabSz="457200" rtl="0" eaLnBrk="1" latinLnBrk="0" hangingPunct="1">
      <a:defRPr kern="1200">
        <a:solidFill>
          <a:schemeClr val="tx1"/>
        </a:solidFill>
        <a:latin typeface="Arial" pitchFamily="127" charset="0"/>
        <a:ea typeface="ＭＳ Ｐゴシック" pitchFamily="127" charset="-128"/>
        <a:cs typeface="ＭＳ Ｐゴシック" pitchFamily="127"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7" d="100"/>
          <a:sy n="97" d="100"/>
        </p:scale>
        <p:origin x="-248"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482"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0483"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B8E74F04-E829-4405-9B48-BFCF629ED8B4}" type="datetime1">
              <a:rPr lang="en-US"/>
              <a:pPr/>
              <a:t>11/17/11</a:t>
            </a:fld>
            <a:endParaRPr lang="en-US"/>
          </a:p>
        </p:txBody>
      </p:sp>
      <p:sp>
        <p:nvSpPr>
          <p:cNvPr id="20484" name="Placeholder 1028"/>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0485"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486"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0487"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9214019C-8FAB-4E68-AB9D-DE1E7424AB94}"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Calibri" pitchFamily="127" charset="0"/>
        <a:ea typeface="ＭＳ Ｐゴシック" pitchFamily="127" charset="-128"/>
        <a:cs typeface="ＭＳ Ｐゴシック" pitchFamily="127" charset="-128"/>
      </a:defRPr>
    </a:lvl1pPr>
    <a:lvl2pPr marL="457200" algn="l" defTabSz="457200" rtl="0" fontAlgn="base">
      <a:spcBef>
        <a:spcPct val="30000"/>
      </a:spcBef>
      <a:spcAft>
        <a:spcPct val="0"/>
      </a:spcAft>
      <a:defRPr sz="1200" kern="1200">
        <a:solidFill>
          <a:schemeClr val="tx1"/>
        </a:solidFill>
        <a:latin typeface="Calibri" pitchFamily="127" charset="0"/>
        <a:ea typeface="ＭＳ Ｐゴシック" pitchFamily="127" charset="-128"/>
        <a:cs typeface="+mn-cs"/>
      </a:defRPr>
    </a:lvl2pPr>
    <a:lvl3pPr marL="914400" algn="l" defTabSz="457200" rtl="0" fontAlgn="base">
      <a:spcBef>
        <a:spcPct val="30000"/>
      </a:spcBef>
      <a:spcAft>
        <a:spcPct val="0"/>
      </a:spcAft>
      <a:defRPr sz="1200" kern="1200">
        <a:solidFill>
          <a:schemeClr val="tx1"/>
        </a:solidFill>
        <a:latin typeface="Calibri" pitchFamily="127" charset="0"/>
        <a:ea typeface="ＭＳ Ｐゴシック" pitchFamily="127" charset="-128"/>
        <a:cs typeface="+mn-cs"/>
      </a:defRPr>
    </a:lvl3pPr>
    <a:lvl4pPr marL="1371600" algn="l" defTabSz="457200" rtl="0" fontAlgn="base">
      <a:spcBef>
        <a:spcPct val="30000"/>
      </a:spcBef>
      <a:spcAft>
        <a:spcPct val="0"/>
      </a:spcAft>
      <a:defRPr sz="1200" kern="1200">
        <a:solidFill>
          <a:schemeClr val="tx1"/>
        </a:solidFill>
        <a:latin typeface="Calibri" pitchFamily="127" charset="0"/>
        <a:ea typeface="ＭＳ Ｐゴシック" pitchFamily="127" charset="-128"/>
        <a:cs typeface="+mn-cs"/>
      </a:defRPr>
    </a:lvl4pPr>
    <a:lvl5pPr marL="1828800" algn="l" defTabSz="457200" rtl="0" fontAlgn="base">
      <a:spcBef>
        <a:spcPct val="30000"/>
      </a:spcBef>
      <a:spcAft>
        <a:spcPct val="0"/>
      </a:spcAft>
      <a:defRPr sz="1200" kern="1200">
        <a:solidFill>
          <a:schemeClr val="tx1"/>
        </a:solidFill>
        <a:latin typeface="Calibri" pitchFamily="127" charset="0"/>
        <a:ea typeface="ＭＳ Ｐゴシック" pitchFamily="12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Placeholder 1026"/>
          <p:cNvSpPr>
            <a:spLocks noChangeArrowheads="1" noTextEdit="1"/>
          </p:cNvSpPr>
          <p:nvPr>
            <p:ph type="sldImg"/>
          </p:nvPr>
        </p:nvSpPr>
        <p:spPr>
          <a:ln/>
        </p:spPr>
      </p:sp>
      <p:sp>
        <p:nvSpPr>
          <p:cNvPr id="21507" name="Placeholder 1027"/>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Placeholder 1026"/>
          <p:cNvSpPr>
            <a:spLocks noChangeArrowheads="1" noTextEdit="1"/>
          </p:cNvSpPr>
          <p:nvPr>
            <p:ph type="sldImg"/>
          </p:nvPr>
        </p:nvSpPr>
        <p:spPr>
          <a:ln/>
        </p:spPr>
      </p:sp>
      <p:sp>
        <p:nvSpPr>
          <p:cNvPr id="22531" name="Placeholder 1027"/>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Placeholder 1026"/>
          <p:cNvSpPr>
            <a:spLocks noChangeArrowheads="1" noTextEdit="1"/>
          </p:cNvSpPr>
          <p:nvPr>
            <p:ph type="sldImg"/>
          </p:nvPr>
        </p:nvSpPr>
        <p:spPr>
          <a:ln/>
        </p:spPr>
      </p:sp>
      <p:sp>
        <p:nvSpPr>
          <p:cNvPr id="23555" name="Placeholder 1027"/>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Placeholder 2"/>
          <p:cNvSpPr>
            <a:spLocks noChangeArrowheads="1" noTextEdit="1"/>
          </p:cNvSpPr>
          <p:nvPr>
            <p:ph type="sldImg"/>
          </p:nvPr>
        </p:nvSpPr>
        <p:spPr>
          <a:ln/>
        </p:spPr>
      </p:sp>
      <p:sp>
        <p:nvSpPr>
          <p:cNvPr id="2457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Placeholder 2"/>
          <p:cNvSpPr>
            <a:spLocks noChangeArrowheads="1" noTextEdit="1"/>
          </p:cNvSpPr>
          <p:nvPr>
            <p:ph type="sldImg"/>
          </p:nvPr>
        </p:nvSpPr>
        <p:spPr>
          <a:ln/>
        </p:spPr>
      </p:sp>
      <p:sp>
        <p:nvSpPr>
          <p:cNvPr id="2560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Placeholder 2"/>
          <p:cNvSpPr>
            <a:spLocks noChangeArrowheads="1" noTextEdit="1"/>
          </p:cNvSpPr>
          <p:nvPr>
            <p:ph type="sldImg"/>
          </p:nvPr>
        </p:nvSpPr>
        <p:spPr>
          <a:ln/>
        </p:spPr>
      </p:sp>
      <p:sp>
        <p:nvSpPr>
          <p:cNvPr id="2662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Placeholder 2"/>
          <p:cNvSpPr>
            <a:spLocks noChangeArrowheads="1" noTextEdit="1"/>
          </p:cNvSpPr>
          <p:nvPr>
            <p:ph type="sldImg"/>
          </p:nvPr>
        </p:nvSpPr>
        <p:spPr>
          <a:ln/>
        </p:spPr>
      </p:sp>
      <p:sp>
        <p:nvSpPr>
          <p:cNvPr id="27651" name="Placeholder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562F499-B334-476B-8934-44DEEA8473D3}" type="datetimeFigureOut">
              <a:rPr lang="en-US"/>
              <a:pPr>
                <a:defRPr/>
              </a:pPr>
              <a:t>11/17/11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0E2B744-78B3-41D3-BB3C-6A2617FC979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8361022-0CF2-4304-AEBA-26EB858F36CB}" type="datetimeFigureOut">
              <a:rPr lang="en-US"/>
              <a:pPr>
                <a:defRPr/>
              </a:pPr>
              <a:t>11/17/11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A153BF9-8FF7-49F5-82F4-55595E2E789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09BE098-6BA5-4B9F-89B1-83F778336A38}" type="datetimeFigureOut">
              <a:rPr lang="en-US"/>
              <a:pPr>
                <a:defRPr/>
              </a:pPr>
              <a:t>11/17/11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9CE6477-D0B0-499A-8A0D-C6B515F781C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2E32066-B4DD-4C82-B59A-6E27A3C63987}" type="datetimeFigureOut">
              <a:rPr lang="en-US"/>
              <a:pPr>
                <a:defRPr/>
              </a:pPr>
              <a:t>11/17/11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212B60A-B91D-4DC1-8C01-EFC8564EBEF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0637EAE-C83C-4AF2-A839-82E76C1AD8FA}" type="datetimeFigureOut">
              <a:rPr lang="en-US"/>
              <a:pPr>
                <a:defRPr/>
              </a:pPr>
              <a:t>11/17/11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06DAFFA-F196-4D72-BE3B-D8342E1B34E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66F7607-36FD-481A-A168-0D6C09A72D18}" type="datetimeFigureOut">
              <a:rPr lang="en-US"/>
              <a:pPr>
                <a:defRPr/>
              </a:pPr>
              <a:t>11/17/11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40B760E-3BBF-4F85-BCE2-19A823C7518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CF8D79A-E159-4FB6-BCCD-3FDDB47AAEB8}" type="datetimeFigureOut">
              <a:rPr lang="en-US"/>
              <a:pPr>
                <a:defRPr/>
              </a:pPr>
              <a:t>11/17/11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7E6EB92-6D47-4935-971C-AF8B5396D48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7F61CD8-9AAD-4833-BDF8-2F0C3C839D8B}" type="datetimeFigureOut">
              <a:rPr lang="en-US"/>
              <a:pPr>
                <a:defRPr/>
              </a:pPr>
              <a:t>11/17/11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4E49B96-B0F5-4B3A-8205-DC7A2605E67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B35A3C4-CFAA-4F6C-9B85-68DE8E9BA7F5}" type="datetimeFigureOut">
              <a:rPr lang="en-US"/>
              <a:pPr>
                <a:defRPr/>
              </a:pPr>
              <a:t>11/17/11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DB96EDE-9466-41FD-8FCE-FE57C8BD55C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256195E-51E6-47EB-8B75-7C0EEC981AC3}" type="datetimeFigureOut">
              <a:rPr lang="en-US"/>
              <a:pPr>
                <a:defRPr/>
              </a:pPr>
              <a:t>11/17/11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991CA30-38C8-42FF-B8E0-12335C79DE0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88A13F-167D-43BD-8DF6-80D7478A174C}" type="datetimeFigureOut">
              <a:rPr lang="en-US"/>
              <a:pPr>
                <a:defRPr/>
              </a:pPr>
              <a:t>11/17/11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0919AF5-A4E3-4002-8793-312D776DF63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9C1A9670-7DB3-47F7-9BED-58FE3A5EB2EA}" type="datetimeFigureOut">
              <a:rPr lang="en-US"/>
              <a:pPr>
                <a:defRPr/>
              </a:pPr>
              <a:t>11/17/11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A621D38E-14D8-4363-87DF-5D9116E462B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fontAlgn="base">
        <a:spcBef>
          <a:spcPct val="0"/>
        </a:spcBef>
        <a:spcAft>
          <a:spcPct val="0"/>
        </a:spcAft>
        <a:defRPr sz="4400" kern="1200">
          <a:solidFill>
            <a:schemeClr val="tx1"/>
          </a:solidFill>
          <a:latin typeface="+mj-lt"/>
          <a:ea typeface="ＭＳ Ｐゴシック" pitchFamily="127" charset="-128"/>
          <a:cs typeface="ＭＳ Ｐゴシック" pitchFamily="127" charset="-128"/>
        </a:defRPr>
      </a:lvl1pPr>
      <a:lvl2pPr algn="ctr" defTabSz="457200" rtl="0" fontAlgn="base">
        <a:spcBef>
          <a:spcPct val="0"/>
        </a:spcBef>
        <a:spcAft>
          <a:spcPct val="0"/>
        </a:spcAft>
        <a:defRPr sz="4400">
          <a:solidFill>
            <a:schemeClr val="tx1"/>
          </a:solidFill>
          <a:latin typeface="Calibri" pitchFamily="127" charset="0"/>
          <a:ea typeface="ＭＳ Ｐゴシック" pitchFamily="127" charset="-128"/>
          <a:cs typeface="ＭＳ Ｐゴシック" pitchFamily="127" charset="-128"/>
        </a:defRPr>
      </a:lvl2pPr>
      <a:lvl3pPr algn="ctr" defTabSz="457200" rtl="0" fontAlgn="base">
        <a:spcBef>
          <a:spcPct val="0"/>
        </a:spcBef>
        <a:spcAft>
          <a:spcPct val="0"/>
        </a:spcAft>
        <a:defRPr sz="4400">
          <a:solidFill>
            <a:schemeClr val="tx1"/>
          </a:solidFill>
          <a:latin typeface="Calibri" pitchFamily="127" charset="0"/>
          <a:ea typeface="ＭＳ Ｐゴシック" pitchFamily="127" charset="-128"/>
          <a:cs typeface="ＭＳ Ｐゴシック" pitchFamily="127" charset="-128"/>
        </a:defRPr>
      </a:lvl3pPr>
      <a:lvl4pPr algn="ctr" defTabSz="457200" rtl="0" fontAlgn="base">
        <a:spcBef>
          <a:spcPct val="0"/>
        </a:spcBef>
        <a:spcAft>
          <a:spcPct val="0"/>
        </a:spcAft>
        <a:defRPr sz="4400">
          <a:solidFill>
            <a:schemeClr val="tx1"/>
          </a:solidFill>
          <a:latin typeface="Calibri" pitchFamily="127" charset="0"/>
          <a:ea typeface="ＭＳ Ｐゴシック" pitchFamily="127" charset="-128"/>
          <a:cs typeface="ＭＳ Ｐゴシック" pitchFamily="127" charset="-128"/>
        </a:defRPr>
      </a:lvl4pPr>
      <a:lvl5pPr algn="ctr" defTabSz="457200" rtl="0" fontAlgn="base">
        <a:spcBef>
          <a:spcPct val="0"/>
        </a:spcBef>
        <a:spcAft>
          <a:spcPct val="0"/>
        </a:spcAft>
        <a:defRPr sz="4400">
          <a:solidFill>
            <a:schemeClr val="tx1"/>
          </a:solidFill>
          <a:latin typeface="Calibri" pitchFamily="127" charset="0"/>
          <a:ea typeface="ＭＳ Ｐゴシック" pitchFamily="127" charset="-128"/>
          <a:cs typeface="ＭＳ Ｐゴシック" pitchFamily="127" charset="-128"/>
        </a:defRPr>
      </a:lvl5pPr>
      <a:lvl6pPr marL="457200" algn="ctr" defTabSz="457200" rtl="0" fontAlgn="base">
        <a:spcBef>
          <a:spcPct val="0"/>
        </a:spcBef>
        <a:spcAft>
          <a:spcPct val="0"/>
        </a:spcAft>
        <a:defRPr sz="4400">
          <a:solidFill>
            <a:schemeClr val="tx1"/>
          </a:solidFill>
          <a:latin typeface="Calibri" pitchFamily="127" charset="0"/>
          <a:ea typeface="ＭＳ Ｐゴシック" pitchFamily="127" charset="-128"/>
          <a:cs typeface="ＭＳ Ｐゴシック" pitchFamily="127" charset="-128"/>
        </a:defRPr>
      </a:lvl6pPr>
      <a:lvl7pPr marL="914400" algn="ctr" defTabSz="457200" rtl="0" fontAlgn="base">
        <a:spcBef>
          <a:spcPct val="0"/>
        </a:spcBef>
        <a:spcAft>
          <a:spcPct val="0"/>
        </a:spcAft>
        <a:defRPr sz="4400">
          <a:solidFill>
            <a:schemeClr val="tx1"/>
          </a:solidFill>
          <a:latin typeface="Calibri" pitchFamily="127" charset="0"/>
          <a:ea typeface="ＭＳ Ｐゴシック" pitchFamily="127" charset="-128"/>
          <a:cs typeface="ＭＳ Ｐゴシック" pitchFamily="127" charset="-128"/>
        </a:defRPr>
      </a:lvl7pPr>
      <a:lvl8pPr marL="1371600" algn="ctr" defTabSz="457200" rtl="0" fontAlgn="base">
        <a:spcBef>
          <a:spcPct val="0"/>
        </a:spcBef>
        <a:spcAft>
          <a:spcPct val="0"/>
        </a:spcAft>
        <a:defRPr sz="4400">
          <a:solidFill>
            <a:schemeClr val="tx1"/>
          </a:solidFill>
          <a:latin typeface="Calibri" pitchFamily="127" charset="0"/>
          <a:ea typeface="ＭＳ Ｐゴシック" pitchFamily="127" charset="-128"/>
          <a:cs typeface="ＭＳ Ｐゴシック" pitchFamily="127" charset="-128"/>
        </a:defRPr>
      </a:lvl8pPr>
      <a:lvl9pPr marL="1828800" algn="ctr" defTabSz="457200" rtl="0" fontAlgn="base">
        <a:spcBef>
          <a:spcPct val="0"/>
        </a:spcBef>
        <a:spcAft>
          <a:spcPct val="0"/>
        </a:spcAft>
        <a:defRPr sz="4400">
          <a:solidFill>
            <a:schemeClr val="tx1"/>
          </a:solidFill>
          <a:latin typeface="Calibri" pitchFamily="127" charset="0"/>
          <a:ea typeface="ＭＳ Ｐゴシック" pitchFamily="127" charset="-128"/>
          <a:cs typeface="ＭＳ Ｐゴシック" pitchFamily="127" charset="-128"/>
        </a:defRPr>
      </a:lvl9pPr>
    </p:titleStyle>
    <p:bodyStyle>
      <a:lvl1pPr marL="342900" indent="-342900" algn="l" defTabSz="457200" rtl="0" fontAlgn="base">
        <a:spcBef>
          <a:spcPct val="20000"/>
        </a:spcBef>
        <a:spcAft>
          <a:spcPct val="0"/>
        </a:spcAft>
        <a:buFont typeface="Arial" pitchFamily="127" charset="0"/>
        <a:buChar char="•"/>
        <a:defRPr sz="3200" kern="1200">
          <a:solidFill>
            <a:schemeClr val="tx1"/>
          </a:solidFill>
          <a:latin typeface="+mn-lt"/>
          <a:ea typeface="ＭＳ Ｐゴシック" pitchFamily="127" charset="-128"/>
          <a:cs typeface="ＭＳ Ｐゴシック" pitchFamily="127" charset="-128"/>
        </a:defRPr>
      </a:lvl1pPr>
      <a:lvl2pPr marL="742950" indent="-285750" algn="l" defTabSz="457200" rtl="0" fontAlgn="base">
        <a:spcBef>
          <a:spcPct val="20000"/>
        </a:spcBef>
        <a:spcAft>
          <a:spcPct val="0"/>
        </a:spcAft>
        <a:buFont typeface="Arial" pitchFamily="127" charset="0"/>
        <a:buChar char="–"/>
        <a:defRPr sz="2800" kern="1200">
          <a:solidFill>
            <a:schemeClr val="tx1"/>
          </a:solidFill>
          <a:latin typeface="+mn-lt"/>
          <a:ea typeface="ＭＳ Ｐゴシック" pitchFamily="127" charset="-128"/>
          <a:cs typeface="+mn-cs"/>
        </a:defRPr>
      </a:lvl2pPr>
      <a:lvl3pPr marL="1143000" indent="-228600" algn="l" defTabSz="457200" rtl="0" fontAlgn="base">
        <a:spcBef>
          <a:spcPct val="20000"/>
        </a:spcBef>
        <a:spcAft>
          <a:spcPct val="0"/>
        </a:spcAft>
        <a:buFont typeface="Arial" pitchFamily="127" charset="0"/>
        <a:buChar char="•"/>
        <a:defRPr sz="2400" kern="1200">
          <a:solidFill>
            <a:schemeClr val="tx1"/>
          </a:solidFill>
          <a:latin typeface="+mn-lt"/>
          <a:ea typeface="ＭＳ Ｐゴシック" pitchFamily="127" charset="-128"/>
          <a:cs typeface="+mn-cs"/>
        </a:defRPr>
      </a:lvl3pPr>
      <a:lvl4pPr marL="1600200" indent="-228600" algn="l" defTabSz="457200" rtl="0" fontAlgn="base">
        <a:spcBef>
          <a:spcPct val="20000"/>
        </a:spcBef>
        <a:spcAft>
          <a:spcPct val="0"/>
        </a:spcAft>
        <a:buFont typeface="Arial" pitchFamily="127" charset="0"/>
        <a:buChar char="–"/>
        <a:defRPr sz="2000" kern="1200">
          <a:solidFill>
            <a:schemeClr val="tx1"/>
          </a:solidFill>
          <a:latin typeface="+mn-lt"/>
          <a:ea typeface="ＭＳ Ｐゴシック" pitchFamily="127" charset="-128"/>
          <a:cs typeface="+mn-cs"/>
        </a:defRPr>
      </a:lvl4pPr>
      <a:lvl5pPr marL="2057400" indent="-228600" algn="l" defTabSz="457200" rtl="0" fontAlgn="base">
        <a:spcBef>
          <a:spcPct val="20000"/>
        </a:spcBef>
        <a:spcAft>
          <a:spcPct val="0"/>
        </a:spcAft>
        <a:buFont typeface="Arial" pitchFamily="127" charset="0"/>
        <a:buChar char="»"/>
        <a:defRPr sz="2000" kern="1200">
          <a:solidFill>
            <a:schemeClr val="tx1"/>
          </a:solidFill>
          <a:latin typeface="+mn-lt"/>
          <a:ea typeface="ＭＳ Ｐゴシック" pitchFamily="127"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gif"/><Relationship Id="rId5" Type="http://schemas.openxmlformats.org/officeDocument/2006/relationships/image" Target="../media/image6.jpeg"/><Relationship Id="rId6"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1600200"/>
            <a:ext cx="7772400" cy="1470025"/>
          </a:xfrm>
        </p:spPr>
        <p:txBody>
          <a:bodyPr rtlCol="0">
            <a:normAutofit fontScale="90000"/>
          </a:bodyPr>
          <a:lstStyle/>
          <a:p>
            <a:pPr fontAlgn="auto">
              <a:spcAft>
                <a:spcPts val="0"/>
              </a:spcAft>
              <a:defRPr/>
            </a:pPr>
            <a:r>
              <a:rPr lang="en-US" sz="6600" dirty="0" smtClean="0">
                <a:latin typeface="Cambria"/>
                <a:ea typeface="+mj-ea"/>
                <a:cs typeface="Cambria"/>
              </a:rPr>
              <a:t>The SAT Essay</a:t>
            </a:r>
            <a:br>
              <a:rPr lang="en-US" sz="6600" dirty="0" smtClean="0">
                <a:latin typeface="Cambria"/>
                <a:ea typeface="+mj-ea"/>
                <a:cs typeface="Cambria"/>
              </a:rPr>
            </a:br>
            <a:endParaRPr lang="en-US" sz="6600" dirty="0">
              <a:latin typeface="Cambria"/>
              <a:ea typeface="+mj-ea"/>
              <a:cs typeface="Cambria"/>
            </a:endParaRPr>
          </a:p>
        </p:txBody>
      </p:sp>
      <p:pic>
        <p:nvPicPr>
          <p:cNvPr id="4" name="Picture 3" descr="studyguidepic.jpg"/>
          <p:cNvPicPr>
            <a:picLocks noChangeAspect="1"/>
          </p:cNvPicPr>
          <p:nvPr/>
        </p:nvPicPr>
        <p:blipFill>
          <a:blip r:embed="rId3"/>
          <a:srcRect/>
          <a:stretch>
            <a:fillRect/>
          </a:stretch>
        </p:blipFill>
        <p:spPr bwMode="auto">
          <a:xfrm>
            <a:off x="0" y="381000"/>
            <a:ext cx="3810000" cy="3810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smtClean="0">
                <a:latin typeface="Cambria" pitchFamily="127" charset="0"/>
                <a:ea typeface="Cambria" pitchFamily="127" charset="0"/>
                <a:cs typeface="Cambria" pitchFamily="127" charset="0"/>
              </a:rPr>
              <a:t>The Basics</a:t>
            </a:r>
          </a:p>
        </p:txBody>
      </p:sp>
      <p:sp>
        <p:nvSpPr>
          <p:cNvPr id="3" name="Content Placeholder 2"/>
          <p:cNvSpPr>
            <a:spLocks noGrp="1"/>
          </p:cNvSpPr>
          <p:nvPr>
            <p:ph idx="1"/>
          </p:nvPr>
        </p:nvSpPr>
        <p:spPr>
          <a:xfrm>
            <a:off x="457200" y="1600200"/>
            <a:ext cx="8229600" cy="762000"/>
          </a:xfrm>
        </p:spPr>
        <p:txBody>
          <a:bodyPr/>
          <a:lstStyle/>
          <a:p>
            <a:pPr>
              <a:buFont typeface="Arial" pitchFamily="127" charset="0"/>
              <a:buNone/>
            </a:pPr>
            <a:r>
              <a:rPr lang="en-US" sz="4400" smtClean="0">
                <a:latin typeface="Cambria" pitchFamily="127" charset="0"/>
                <a:ea typeface="Cambria" pitchFamily="127" charset="0"/>
                <a:cs typeface="Cambria" pitchFamily="127" charset="0"/>
              </a:rPr>
              <a:t>- First part of the SAT</a:t>
            </a:r>
          </a:p>
        </p:txBody>
      </p:sp>
      <p:pic>
        <p:nvPicPr>
          <p:cNvPr id="4" name="Picture 3" descr="studentwriting.jpg"/>
          <p:cNvPicPr>
            <a:picLocks noChangeAspect="1"/>
          </p:cNvPicPr>
          <p:nvPr/>
        </p:nvPicPr>
        <p:blipFill>
          <a:blip r:embed="rId3"/>
          <a:srcRect/>
          <a:stretch>
            <a:fillRect/>
          </a:stretch>
        </p:blipFill>
        <p:spPr bwMode="auto">
          <a:xfrm>
            <a:off x="5367338" y="2362200"/>
            <a:ext cx="3319462" cy="2209800"/>
          </a:xfrm>
          <a:prstGeom prst="rect">
            <a:avLst/>
          </a:prstGeom>
          <a:noFill/>
          <a:ln w="9525">
            <a:noFill/>
            <a:miter lim="800000"/>
            <a:headEnd/>
            <a:tailEnd/>
          </a:ln>
        </p:spPr>
      </p:pic>
      <p:sp>
        <p:nvSpPr>
          <p:cNvPr id="5" name="TextBox 4"/>
          <p:cNvSpPr txBox="1">
            <a:spLocks noChangeArrowheads="1"/>
          </p:cNvSpPr>
          <p:nvPr/>
        </p:nvSpPr>
        <p:spPr bwMode="auto">
          <a:xfrm>
            <a:off x="457200" y="2362200"/>
            <a:ext cx="4910138" cy="769938"/>
          </a:xfrm>
          <a:prstGeom prst="rect">
            <a:avLst/>
          </a:prstGeom>
          <a:noFill/>
          <a:ln w="9525">
            <a:noFill/>
            <a:miter lim="800000"/>
            <a:headEnd/>
            <a:tailEnd/>
          </a:ln>
        </p:spPr>
        <p:txBody>
          <a:bodyPr>
            <a:prstTxWarp prst="textNoShape">
              <a:avLst/>
            </a:prstTxWarp>
            <a:spAutoFit/>
          </a:bodyPr>
          <a:lstStyle/>
          <a:p>
            <a:pPr>
              <a:buFontTx/>
              <a:buChar char="-"/>
            </a:pPr>
            <a:r>
              <a:rPr lang="en-US" sz="4400">
                <a:latin typeface="Cambria" pitchFamily="127" charset="0"/>
                <a:ea typeface="Cambria" pitchFamily="127" charset="0"/>
                <a:cs typeface="Cambria" pitchFamily="127" charset="0"/>
              </a:rPr>
              <a:t> Use a pencil</a:t>
            </a:r>
          </a:p>
          <a:p>
            <a:endParaRPr lang="en-US">
              <a:latin typeface="Calibri" pitchFamily="127" charset="0"/>
            </a:endParaRPr>
          </a:p>
        </p:txBody>
      </p:sp>
      <p:sp>
        <p:nvSpPr>
          <p:cNvPr id="6" name="TextBox 5"/>
          <p:cNvSpPr txBox="1">
            <a:spLocks noChangeArrowheads="1"/>
          </p:cNvSpPr>
          <p:nvPr/>
        </p:nvSpPr>
        <p:spPr bwMode="auto">
          <a:xfrm>
            <a:off x="457200" y="3132138"/>
            <a:ext cx="4910138" cy="768350"/>
          </a:xfrm>
          <a:prstGeom prst="rect">
            <a:avLst/>
          </a:prstGeom>
          <a:noFill/>
          <a:ln w="9525">
            <a:noFill/>
            <a:miter lim="800000"/>
            <a:headEnd/>
            <a:tailEnd/>
          </a:ln>
        </p:spPr>
        <p:txBody>
          <a:bodyPr>
            <a:prstTxWarp prst="textNoShape">
              <a:avLst/>
            </a:prstTxWarp>
            <a:spAutoFit/>
          </a:bodyPr>
          <a:lstStyle/>
          <a:p>
            <a:pPr>
              <a:buFontTx/>
              <a:buChar char="-"/>
            </a:pPr>
            <a:r>
              <a:rPr lang="en-US" sz="4400">
                <a:latin typeface="Cambria" pitchFamily="127" charset="0"/>
                <a:ea typeface="Cambria" pitchFamily="127" charset="0"/>
                <a:cs typeface="Cambria" pitchFamily="127" charset="0"/>
              </a:rPr>
              <a:t> 25 minutes</a:t>
            </a:r>
          </a:p>
          <a:p>
            <a:endParaRPr lang="en-US">
              <a:latin typeface="Calibri" pitchFamily="127" charset="0"/>
            </a:endParaRPr>
          </a:p>
        </p:txBody>
      </p:sp>
      <p:sp>
        <p:nvSpPr>
          <p:cNvPr id="7" name="TextBox 6"/>
          <p:cNvSpPr txBox="1">
            <a:spLocks noChangeArrowheads="1"/>
          </p:cNvSpPr>
          <p:nvPr/>
        </p:nvSpPr>
        <p:spPr bwMode="auto">
          <a:xfrm>
            <a:off x="685800" y="3900488"/>
            <a:ext cx="3962400" cy="923925"/>
          </a:xfrm>
          <a:prstGeom prst="rect">
            <a:avLst/>
          </a:prstGeom>
          <a:noFill/>
          <a:ln w="9525">
            <a:noFill/>
            <a:miter lim="800000"/>
            <a:headEnd/>
            <a:tailEnd/>
          </a:ln>
        </p:spPr>
        <p:txBody>
          <a:bodyPr>
            <a:prstTxWarp prst="textNoShape">
              <a:avLst/>
            </a:prstTxWarp>
            <a:spAutoFit/>
          </a:bodyPr>
          <a:lstStyle/>
          <a:p>
            <a:pPr lvl="1"/>
            <a:r>
              <a:rPr lang="en-US">
                <a:latin typeface="Cambria" pitchFamily="127" charset="0"/>
                <a:ea typeface="Cambria" pitchFamily="127" charset="0"/>
                <a:cs typeface="Cambria" pitchFamily="127" charset="0"/>
              </a:rPr>
              <a:t>First draft</a:t>
            </a:r>
          </a:p>
          <a:p>
            <a:pPr lvl="1"/>
            <a:r>
              <a:rPr lang="en-US">
                <a:latin typeface="Cambria" pitchFamily="127" charset="0"/>
                <a:ea typeface="Cambria" pitchFamily="127" charset="0"/>
                <a:cs typeface="Cambria" pitchFamily="127" charset="0"/>
              </a:rPr>
              <a:t>Use your time effectively!</a:t>
            </a:r>
          </a:p>
          <a:p>
            <a:pPr lvl="1"/>
            <a:r>
              <a:rPr lang="en-US">
                <a:latin typeface="Cambria" pitchFamily="127" charset="0"/>
                <a:ea typeface="Cambria" pitchFamily="127" charset="0"/>
                <a:cs typeface="Cambria" pitchFamily="127" charset="0"/>
              </a:rPr>
              <a:t>Quality &gt; quantity  </a:t>
            </a:r>
          </a:p>
          <a:p>
            <a:endParaRPr lang="en-US">
              <a:latin typeface="Calibri" pitchFamily="127"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lide(fromBottom)">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P spid="6" grpId="0"/>
      <p:bldP spid="7"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latin typeface="Cambria" pitchFamily="127" charset="0"/>
                <a:ea typeface="Cambria" pitchFamily="127" charset="0"/>
                <a:cs typeface="Cambria" pitchFamily="127" charset="0"/>
              </a:rPr>
              <a:t>What does it look like?! </a:t>
            </a:r>
          </a:p>
        </p:txBody>
      </p:sp>
      <p:sp>
        <p:nvSpPr>
          <p:cNvPr id="3" name="Content Placeholder 2"/>
          <p:cNvSpPr>
            <a:spLocks noGrp="1"/>
          </p:cNvSpPr>
          <p:nvPr>
            <p:ph idx="1"/>
          </p:nvPr>
        </p:nvSpPr>
        <p:spPr/>
        <p:txBody>
          <a:bodyPr/>
          <a:lstStyle/>
          <a:p>
            <a:pPr>
              <a:buFontTx/>
              <a:buChar char="-"/>
            </a:pPr>
            <a:r>
              <a:rPr lang="en-US" smtClean="0">
                <a:latin typeface="Cambria" pitchFamily="127" charset="0"/>
                <a:ea typeface="Cambria" pitchFamily="127" charset="0"/>
                <a:cs typeface="Cambria" pitchFamily="127" charset="0"/>
              </a:rPr>
              <a:t>Directions</a:t>
            </a:r>
          </a:p>
          <a:p>
            <a:pPr lvl="1">
              <a:buFontTx/>
              <a:buChar char="-"/>
            </a:pPr>
            <a:r>
              <a:rPr lang="en-US" smtClean="0">
                <a:latin typeface="Cambria" pitchFamily="127" charset="0"/>
                <a:ea typeface="Cambria" pitchFamily="127" charset="0"/>
                <a:cs typeface="Cambria" pitchFamily="127" charset="0"/>
              </a:rPr>
              <a:t>Follow them  </a:t>
            </a:r>
          </a:p>
        </p:txBody>
      </p:sp>
      <p:pic>
        <p:nvPicPr>
          <p:cNvPr id="4" name="Picture 3" descr="duh.jpg"/>
          <p:cNvPicPr>
            <a:picLocks noChangeAspect="1"/>
          </p:cNvPicPr>
          <p:nvPr/>
        </p:nvPicPr>
        <p:blipFill>
          <a:blip r:embed="rId3"/>
          <a:srcRect/>
          <a:stretch>
            <a:fillRect/>
          </a:stretch>
        </p:blipFill>
        <p:spPr bwMode="auto">
          <a:xfrm>
            <a:off x="3962400" y="1417638"/>
            <a:ext cx="3605213" cy="1905000"/>
          </a:xfrm>
          <a:prstGeom prst="rect">
            <a:avLst/>
          </a:prstGeom>
          <a:noFill/>
          <a:ln w="9525">
            <a:noFill/>
            <a:miter lim="800000"/>
            <a:headEnd/>
            <a:tailEnd/>
          </a:ln>
        </p:spPr>
      </p:pic>
      <p:sp>
        <p:nvSpPr>
          <p:cNvPr id="6" name="TextBox 5"/>
          <p:cNvSpPr txBox="1">
            <a:spLocks noChangeArrowheads="1"/>
          </p:cNvSpPr>
          <p:nvPr/>
        </p:nvSpPr>
        <p:spPr bwMode="auto">
          <a:xfrm>
            <a:off x="433388" y="3322638"/>
            <a:ext cx="7415212" cy="1384300"/>
          </a:xfrm>
          <a:prstGeom prst="rect">
            <a:avLst/>
          </a:prstGeom>
          <a:noFill/>
          <a:ln w="9525">
            <a:noFill/>
            <a:miter lim="800000"/>
            <a:headEnd/>
            <a:tailEnd/>
          </a:ln>
        </p:spPr>
        <p:txBody>
          <a:bodyPr>
            <a:prstTxWarp prst="textNoShape">
              <a:avLst/>
            </a:prstTxWarp>
            <a:spAutoFit/>
          </a:bodyPr>
          <a:lstStyle/>
          <a:p>
            <a:pPr>
              <a:buFontTx/>
              <a:buChar char="-"/>
            </a:pPr>
            <a:r>
              <a:rPr lang="en-US" sz="2800">
                <a:latin typeface="Cambria" pitchFamily="127" charset="0"/>
                <a:ea typeface="Cambria" pitchFamily="127" charset="0"/>
                <a:cs typeface="Cambria" pitchFamily="127" charset="0"/>
              </a:rPr>
              <a:t>  Prompt</a:t>
            </a:r>
          </a:p>
          <a:p>
            <a:pPr lvl="1">
              <a:buFontTx/>
              <a:buChar char="-"/>
            </a:pPr>
            <a:r>
              <a:rPr lang="en-US" sz="2800">
                <a:latin typeface="Cambria" pitchFamily="127" charset="0"/>
                <a:ea typeface="Cambria" pitchFamily="127" charset="0"/>
                <a:cs typeface="Cambria" pitchFamily="127" charset="0"/>
              </a:rPr>
              <a:t>Usually a quote or excerpt </a:t>
            </a:r>
          </a:p>
          <a:p>
            <a:pPr lvl="1">
              <a:buFontTx/>
              <a:buChar char="-"/>
            </a:pPr>
            <a:r>
              <a:rPr lang="en-US" sz="2800">
                <a:latin typeface="Cambria" pitchFamily="127" charset="0"/>
                <a:ea typeface="Cambria" pitchFamily="127" charset="0"/>
                <a:cs typeface="Cambria" pitchFamily="127" charset="0"/>
              </a:rPr>
              <a:t>Read and form an opinion</a:t>
            </a:r>
          </a:p>
          <a:p>
            <a:endParaRPr lang="en-US">
              <a:latin typeface="Calibri" pitchFamily="127" charset="0"/>
            </a:endParaRPr>
          </a:p>
        </p:txBody>
      </p:sp>
      <p:sp>
        <p:nvSpPr>
          <p:cNvPr id="7" name="TextBox 6"/>
          <p:cNvSpPr txBox="1">
            <a:spLocks noChangeArrowheads="1"/>
          </p:cNvSpPr>
          <p:nvPr/>
        </p:nvSpPr>
        <p:spPr bwMode="auto">
          <a:xfrm>
            <a:off x="457200" y="4706938"/>
            <a:ext cx="7391400" cy="1385887"/>
          </a:xfrm>
          <a:prstGeom prst="rect">
            <a:avLst/>
          </a:prstGeom>
          <a:noFill/>
          <a:ln w="9525">
            <a:noFill/>
            <a:miter lim="800000"/>
            <a:headEnd/>
            <a:tailEnd/>
          </a:ln>
        </p:spPr>
        <p:txBody>
          <a:bodyPr>
            <a:prstTxWarp prst="textNoShape">
              <a:avLst/>
            </a:prstTxWarp>
            <a:spAutoFit/>
          </a:bodyPr>
          <a:lstStyle/>
          <a:p>
            <a:pPr>
              <a:buFontTx/>
              <a:buChar char="-"/>
            </a:pPr>
            <a:r>
              <a:rPr lang="en-US" sz="2800">
                <a:latin typeface="Cambria" pitchFamily="127" charset="0"/>
                <a:ea typeface="Cambria" pitchFamily="127" charset="0"/>
                <a:cs typeface="Cambria" pitchFamily="127" charset="0"/>
              </a:rPr>
              <a:t>  Assignment</a:t>
            </a:r>
          </a:p>
          <a:p>
            <a:pPr lvl="1">
              <a:buFontTx/>
              <a:buChar char="-"/>
            </a:pPr>
            <a:r>
              <a:rPr lang="en-US" sz="2800">
                <a:latin typeface="Cambria" pitchFamily="127" charset="0"/>
                <a:ea typeface="Cambria" pitchFamily="127" charset="0"/>
                <a:cs typeface="Cambria" pitchFamily="127" charset="0"/>
              </a:rPr>
              <a:t>Asks you something specific about the topic of the prompt</a:t>
            </a:r>
          </a:p>
          <a:p>
            <a:endParaRPr lang="en-US">
              <a:latin typeface="Calibri" pitchFamily="127"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5"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P spid="7"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534400" cy="6248400"/>
          </a:xfrm>
        </p:spPr>
        <p:txBody>
          <a:bodyPr rtlCol="0">
            <a:normAutofit fontScale="77500" lnSpcReduction="20000"/>
          </a:bodyPr>
          <a:lstStyle/>
          <a:p>
            <a:pPr fontAlgn="auto">
              <a:spcAft>
                <a:spcPts val="0"/>
              </a:spcAft>
              <a:buFont typeface="Arial"/>
              <a:buNone/>
              <a:defRPr/>
            </a:pPr>
            <a:r>
              <a:rPr lang="en-US" dirty="0" smtClean="0">
                <a:ea typeface="+mn-ea"/>
                <a:cs typeface="+mn-cs"/>
              </a:rPr>
              <a:t>You have twenty-five minutes to write an essay on the topic assigned below. Think carefully about the issue presented in the following excerpt and the assignment below.</a:t>
            </a:r>
          </a:p>
          <a:p>
            <a:pPr fontAlgn="auto">
              <a:spcAft>
                <a:spcPts val="0"/>
              </a:spcAft>
              <a:buFont typeface="Arial"/>
              <a:buNone/>
              <a:defRPr/>
            </a:pPr>
            <a:r>
              <a:rPr lang="en-US" dirty="0" smtClean="0">
                <a:ea typeface="+mn-ea"/>
                <a:cs typeface="+mn-cs"/>
              </a:rPr>
              <a:t> </a:t>
            </a:r>
          </a:p>
          <a:p>
            <a:pPr fontAlgn="auto">
              <a:spcAft>
                <a:spcPts val="0"/>
              </a:spcAft>
              <a:buFont typeface="Arial"/>
              <a:buNone/>
              <a:defRPr/>
            </a:pPr>
            <a:r>
              <a:rPr lang="en-US" dirty="0" smtClean="0">
                <a:ea typeface="+mn-ea"/>
                <a:cs typeface="+mn-cs"/>
              </a:rPr>
              <a:t>Many persons believe that to move up the ladder of success and achievement, they must forget the past, repress it, and relinquish it. But others have just the opposite view. They see old memories as a chance to reckon with the past and integrate past and present.</a:t>
            </a:r>
          </a:p>
          <a:p>
            <a:pPr fontAlgn="auto">
              <a:spcAft>
                <a:spcPts val="0"/>
              </a:spcAft>
              <a:buFont typeface="Arial"/>
              <a:buNone/>
              <a:defRPr/>
            </a:pPr>
            <a:r>
              <a:rPr lang="en-US" i="1" dirty="0" smtClean="0">
                <a:ea typeface="+mn-ea"/>
                <a:cs typeface="+mn-cs"/>
              </a:rPr>
              <a:t>Adapted from Sara Lawrence Lightfoot, I've Known Rivers: Lives of Loss and Liberation</a:t>
            </a:r>
            <a:endParaRPr lang="en-US" dirty="0" smtClean="0">
              <a:ea typeface="+mn-ea"/>
              <a:cs typeface="+mn-cs"/>
            </a:endParaRPr>
          </a:p>
          <a:p>
            <a:pPr fontAlgn="auto">
              <a:spcAft>
                <a:spcPts val="0"/>
              </a:spcAft>
              <a:buFont typeface="Arial"/>
              <a:buNone/>
              <a:defRPr/>
            </a:pPr>
            <a:r>
              <a:rPr lang="en-US" b="1" i="1" dirty="0" smtClean="0">
                <a:ea typeface="+mn-ea"/>
                <a:cs typeface="+mn-cs"/>
              </a:rPr>
              <a:t> </a:t>
            </a:r>
            <a:endParaRPr lang="en-US" dirty="0" smtClean="0">
              <a:ea typeface="+mn-ea"/>
              <a:cs typeface="+mn-cs"/>
            </a:endParaRPr>
          </a:p>
          <a:p>
            <a:pPr fontAlgn="auto">
              <a:spcAft>
                <a:spcPts val="0"/>
              </a:spcAft>
              <a:buFont typeface="Arial"/>
              <a:buNone/>
              <a:defRPr/>
            </a:pPr>
            <a:r>
              <a:rPr lang="en-US" b="1" i="1" dirty="0" smtClean="0">
                <a:ea typeface="+mn-ea"/>
                <a:cs typeface="+mn-cs"/>
              </a:rPr>
              <a:t>Assignment: Do memories hinder or help people in their effort to learn from the past and succeed in the present? Plan and write an essay in which you develop your point of view on this issue. Support your position with reasoning and examples taken from your reading, studies, experience, or observations.</a:t>
            </a:r>
            <a:endParaRPr lang="en-US" dirty="0" smtClean="0">
              <a:ea typeface="+mn-ea"/>
              <a:cs typeface="+mn-cs"/>
            </a:endParaRPr>
          </a:p>
          <a:p>
            <a:pPr fontAlgn="auto">
              <a:spcAft>
                <a:spcPts val="0"/>
              </a:spcAft>
              <a:buFont typeface="Arial"/>
              <a:buNone/>
              <a:defRPr/>
            </a:pPr>
            <a:endParaRPr lang="en-US" dirty="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Most Important Parts:</a:t>
            </a:r>
          </a:p>
        </p:txBody>
      </p:sp>
      <p:sp>
        <p:nvSpPr>
          <p:cNvPr id="3" name="Content Placeholder 2"/>
          <p:cNvSpPr>
            <a:spLocks noGrp="1"/>
          </p:cNvSpPr>
          <p:nvPr>
            <p:ph idx="1"/>
          </p:nvPr>
        </p:nvSpPr>
        <p:spPr>
          <a:xfrm>
            <a:off x="457200" y="1600200"/>
            <a:ext cx="8229600" cy="1219200"/>
          </a:xfrm>
        </p:spPr>
        <p:txBody>
          <a:bodyPr/>
          <a:lstStyle/>
          <a:p>
            <a:pPr>
              <a:buFont typeface="Arial" pitchFamily="127" charset="0"/>
              <a:buNone/>
            </a:pPr>
            <a:r>
              <a:rPr lang="en-US" smtClean="0"/>
              <a:t>Understand what the assignment is asking</a:t>
            </a:r>
          </a:p>
          <a:p>
            <a:pPr lvl="1">
              <a:buFont typeface="Arial" pitchFamily="127" charset="0"/>
              <a:buNone/>
            </a:pPr>
            <a:r>
              <a:rPr lang="en-US" smtClean="0"/>
              <a:t>Look for key words and phrases</a:t>
            </a:r>
          </a:p>
        </p:txBody>
      </p:sp>
      <p:sp>
        <p:nvSpPr>
          <p:cNvPr id="4" name="TextBox 3"/>
          <p:cNvSpPr txBox="1">
            <a:spLocks noChangeArrowheads="1"/>
          </p:cNvSpPr>
          <p:nvPr/>
        </p:nvSpPr>
        <p:spPr bwMode="auto">
          <a:xfrm>
            <a:off x="457200" y="2779713"/>
            <a:ext cx="7924800" cy="954087"/>
          </a:xfrm>
          <a:prstGeom prst="rect">
            <a:avLst/>
          </a:prstGeom>
          <a:noFill/>
          <a:ln w="9525">
            <a:noFill/>
            <a:miter lim="800000"/>
            <a:headEnd/>
            <a:tailEnd/>
          </a:ln>
        </p:spPr>
        <p:txBody>
          <a:bodyPr>
            <a:prstTxWarp prst="textNoShape">
              <a:avLst/>
            </a:prstTxWarp>
            <a:spAutoFit/>
          </a:bodyPr>
          <a:lstStyle/>
          <a:p>
            <a:r>
              <a:rPr lang="en-US" sz="2800">
                <a:latin typeface="Calibri" pitchFamily="127" charset="0"/>
              </a:rPr>
              <a:t>Develop a point of view</a:t>
            </a:r>
          </a:p>
          <a:p>
            <a:pPr lvl="1"/>
            <a:r>
              <a:rPr lang="en-US" sz="2800">
                <a:latin typeface="Calibri" pitchFamily="127" charset="0"/>
              </a:rPr>
              <a:t>Think “thesis” or “argument” </a:t>
            </a:r>
          </a:p>
          <a:p>
            <a:endParaRPr lang="en-US">
              <a:latin typeface="Calibri" pitchFamily="127" charset="0"/>
            </a:endParaRPr>
          </a:p>
        </p:txBody>
      </p:sp>
      <p:sp>
        <p:nvSpPr>
          <p:cNvPr id="5" name="TextBox 4"/>
          <p:cNvSpPr txBox="1">
            <a:spLocks noChangeArrowheads="1"/>
          </p:cNvSpPr>
          <p:nvPr/>
        </p:nvSpPr>
        <p:spPr bwMode="auto">
          <a:xfrm>
            <a:off x="457200" y="3733800"/>
            <a:ext cx="7924800" cy="2074863"/>
          </a:xfrm>
          <a:prstGeom prst="rect">
            <a:avLst/>
          </a:prstGeom>
          <a:noFill/>
          <a:ln w="9525">
            <a:noFill/>
            <a:miter lim="800000"/>
            <a:headEnd/>
            <a:tailEnd/>
          </a:ln>
        </p:spPr>
        <p:txBody>
          <a:bodyPr>
            <a:prstTxWarp prst="textNoShape">
              <a:avLst/>
            </a:prstTxWarp>
            <a:spAutoFit/>
          </a:bodyPr>
          <a:lstStyle/>
          <a:p>
            <a:r>
              <a:rPr lang="en-US" sz="2800">
                <a:latin typeface="Calibri" pitchFamily="127" charset="0"/>
              </a:rPr>
              <a:t>Provide examples </a:t>
            </a:r>
          </a:p>
          <a:p>
            <a:pPr lvl="1"/>
            <a:r>
              <a:rPr lang="en-US" sz="2800">
                <a:latin typeface="Calibri" pitchFamily="127" charset="0"/>
              </a:rPr>
              <a:t>That support your p.o.v.</a:t>
            </a:r>
          </a:p>
          <a:p>
            <a:pPr lvl="1"/>
            <a:r>
              <a:rPr lang="en-US" sz="2800">
                <a:latin typeface="Calibri" pitchFamily="127" charset="0"/>
              </a:rPr>
              <a:t>Can be “</a:t>
            </a:r>
            <a:r>
              <a:rPr lang="en-US" sz="2800" b="1" i="1">
                <a:latin typeface="Calibri" pitchFamily="127" charset="0"/>
              </a:rPr>
              <a:t>from your reading, studies, experience, or observations.”</a:t>
            </a:r>
            <a:endParaRPr lang="en-US" sz="2800">
              <a:latin typeface="Calibri" pitchFamily="127" charset="0"/>
            </a:endParaRPr>
          </a:p>
          <a:p>
            <a:endParaRPr lang="en-US">
              <a:latin typeface="Calibri" pitchFamily="127" charset="0"/>
            </a:endParaRPr>
          </a:p>
        </p:txBody>
      </p:sp>
      <p:pic>
        <p:nvPicPr>
          <p:cNvPr id="6" name="Picture 5" descr="Keywords.jpg"/>
          <p:cNvPicPr>
            <a:picLocks noChangeAspect="1"/>
          </p:cNvPicPr>
          <p:nvPr/>
        </p:nvPicPr>
        <p:blipFill>
          <a:blip r:embed="rId3"/>
          <a:srcRect/>
          <a:stretch>
            <a:fillRect/>
          </a:stretch>
        </p:blipFill>
        <p:spPr bwMode="auto">
          <a:xfrm>
            <a:off x="5829300" y="2362200"/>
            <a:ext cx="2552700" cy="1701800"/>
          </a:xfrm>
          <a:prstGeom prst="rect">
            <a:avLst/>
          </a:prstGeom>
          <a:noFill/>
          <a:ln w="9525">
            <a:noFill/>
            <a:miter lim="800000"/>
            <a:headEnd/>
            <a:tailEnd/>
          </a:ln>
        </p:spPr>
      </p:pic>
      <p:pic>
        <p:nvPicPr>
          <p:cNvPr id="7" name="Picture 6" descr="books.gif"/>
          <p:cNvPicPr>
            <a:picLocks noChangeAspect="1"/>
          </p:cNvPicPr>
          <p:nvPr/>
        </p:nvPicPr>
        <p:blipFill>
          <a:blip r:embed="rId4"/>
          <a:srcRect/>
          <a:stretch>
            <a:fillRect/>
          </a:stretch>
        </p:blipFill>
        <p:spPr bwMode="auto">
          <a:xfrm>
            <a:off x="228600" y="355600"/>
            <a:ext cx="1381125" cy="1244600"/>
          </a:xfrm>
          <a:prstGeom prst="rect">
            <a:avLst/>
          </a:prstGeom>
          <a:noFill/>
          <a:ln w="9525">
            <a:noFill/>
            <a:miter lim="800000"/>
            <a:headEnd/>
            <a:tailEnd/>
          </a:ln>
        </p:spPr>
      </p:pic>
      <p:pic>
        <p:nvPicPr>
          <p:cNvPr id="8" name="Picture 7" descr="sports.jpg"/>
          <p:cNvPicPr>
            <a:picLocks noChangeAspect="1"/>
          </p:cNvPicPr>
          <p:nvPr/>
        </p:nvPicPr>
        <p:blipFill>
          <a:blip r:embed="rId5"/>
          <a:srcRect/>
          <a:stretch>
            <a:fillRect/>
          </a:stretch>
        </p:blipFill>
        <p:spPr bwMode="auto">
          <a:xfrm>
            <a:off x="7162800" y="274638"/>
            <a:ext cx="1722438" cy="1143000"/>
          </a:xfrm>
          <a:prstGeom prst="rect">
            <a:avLst/>
          </a:prstGeom>
          <a:noFill/>
          <a:ln w="9525">
            <a:noFill/>
            <a:miter lim="800000"/>
            <a:headEnd/>
            <a:tailEnd/>
          </a:ln>
        </p:spPr>
      </p:pic>
      <p:pic>
        <p:nvPicPr>
          <p:cNvPr id="9" name="Picture 8" descr="family.jpg"/>
          <p:cNvPicPr>
            <a:picLocks noChangeAspect="1"/>
          </p:cNvPicPr>
          <p:nvPr/>
        </p:nvPicPr>
        <p:blipFill>
          <a:blip r:embed="rId6"/>
          <a:srcRect/>
          <a:stretch>
            <a:fillRect/>
          </a:stretch>
        </p:blipFill>
        <p:spPr bwMode="auto">
          <a:xfrm>
            <a:off x="4419600" y="5029200"/>
            <a:ext cx="1836738" cy="1638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9"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0" fill="hold"/>
                                        <p:tgtEl>
                                          <p:spTgt spid="6"/>
                                        </p:tgtEl>
                                        <p:attrNameLst>
                                          <p:attrName>ppt_w</p:attrName>
                                        </p:attrNameLst>
                                      </p:cBhvr>
                                      <p:tavLst>
                                        <p:tav tm="0" fmla="#ppt_w*sin(2.5*pi*$)">
                                          <p:val>
                                            <p:fltVal val="0"/>
                                          </p:val>
                                        </p:tav>
                                        <p:tav tm="100000">
                                          <p:val>
                                            <p:fltVal val="1"/>
                                          </p:val>
                                        </p:tav>
                                      </p:tavLst>
                                    </p:anim>
                                    <p:anim calcmode="lin" valueType="num">
                                      <p:cBhvr>
                                        <p:cTn id="18" dur="5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3" presetClass="entr" presetSubtype="16"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plus(in)">
                                      <p:cBhvr>
                                        <p:cTn id="31" dur="20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20" presetClass="entr" presetSubtype="0"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edge">
                                      <p:cBhvr>
                                        <p:cTn id="36" dur="20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25" presetClass="entr" presetSubtype="0" fill="hold" nodeType="click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44" dur="1000" fill="hold"/>
                                        <p:tgtEl>
                                          <p:spTgt spid="9"/>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ANNNNND</a:t>
            </a:r>
          </a:p>
        </p:txBody>
      </p:sp>
      <p:sp>
        <p:nvSpPr>
          <p:cNvPr id="3" name="Content Placeholder 2"/>
          <p:cNvSpPr>
            <a:spLocks noGrp="1"/>
          </p:cNvSpPr>
          <p:nvPr>
            <p:ph idx="1"/>
          </p:nvPr>
        </p:nvSpPr>
        <p:spPr/>
        <p:txBody>
          <a:bodyPr/>
          <a:lstStyle/>
          <a:p>
            <a:r>
              <a:rPr lang="en-US" smtClean="0"/>
              <a:t>Be organized! </a:t>
            </a:r>
          </a:p>
          <a:p>
            <a:r>
              <a:rPr lang="en-US" smtClean="0"/>
              <a:t>WHAT DOES THIS MEAN?! </a:t>
            </a:r>
          </a:p>
          <a:p>
            <a:pPr lvl="2"/>
            <a:r>
              <a:rPr lang="en-US" smtClean="0"/>
              <a:t>Plan! </a:t>
            </a:r>
          </a:p>
          <a:p>
            <a:pPr lvl="2"/>
            <a:r>
              <a:rPr lang="en-US" smtClean="0"/>
              <a:t>Basic essay format</a:t>
            </a:r>
          </a:p>
          <a:p>
            <a:pPr lvl="2"/>
            <a:r>
              <a:rPr lang="en-US" smtClean="0"/>
              <a:t>Introduction with thesis/p.o.v. </a:t>
            </a:r>
          </a:p>
          <a:p>
            <a:pPr lvl="2"/>
            <a:r>
              <a:rPr lang="en-US" smtClean="0"/>
              <a:t>Paragraph(s) with example(s)</a:t>
            </a:r>
          </a:p>
          <a:p>
            <a:pPr lvl="2"/>
            <a:r>
              <a:rPr lang="en-US" smtClean="0"/>
              <a:t>Conclusion</a:t>
            </a:r>
          </a:p>
          <a:p>
            <a:pPr lvl="2">
              <a:buFont typeface="Arial" pitchFamily="127" charset="0"/>
              <a:buNone/>
            </a:pPr>
            <a:endParaRPr lang="en-US" smtClean="0"/>
          </a:p>
          <a:p>
            <a:pPr lvl="2"/>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mtClean="0"/>
              <a:t>Homework</a:t>
            </a:r>
          </a:p>
        </p:txBody>
      </p:sp>
      <p:sp>
        <p:nvSpPr>
          <p:cNvPr id="19458" name="Content Placeholder 2"/>
          <p:cNvSpPr>
            <a:spLocks noGrp="1"/>
          </p:cNvSpPr>
          <p:nvPr>
            <p:ph idx="1"/>
          </p:nvPr>
        </p:nvSpPr>
        <p:spPr/>
        <p:txBody>
          <a:bodyPr/>
          <a:lstStyle/>
          <a:p>
            <a:r>
              <a:rPr lang="en-US" smtClean="0"/>
              <a:t>Use this prompt to write a practice essay for Monday.</a:t>
            </a:r>
          </a:p>
          <a:p>
            <a:r>
              <a:rPr lang="en-US" smtClean="0"/>
              <a:t>Time yourself! 25 minutes</a:t>
            </a:r>
          </a:p>
        </p:txBody>
      </p:sp>
      <p:pic>
        <p:nvPicPr>
          <p:cNvPr id="19459" name="Picture 3" descr="smiley-face.jpg"/>
          <p:cNvPicPr>
            <a:picLocks noChangeAspect="1"/>
          </p:cNvPicPr>
          <p:nvPr/>
        </p:nvPicPr>
        <p:blipFill>
          <a:blip r:embed="rId3"/>
          <a:srcRect/>
          <a:stretch>
            <a:fillRect/>
          </a:stretch>
        </p:blipFill>
        <p:spPr bwMode="auto">
          <a:xfrm>
            <a:off x="3048000" y="3352800"/>
            <a:ext cx="2971800"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675</TotalTime>
  <Words>270</Words>
  <Application>Microsoft Macintosh PowerPoint</Application>
  <PresentationFormat>On-screen Show (4:3)</PresentationFormat>
  <Paragraphs>41</Paragraphs>
  <Slides>7</Slides>
  <Notes>7</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7</vt:i4>
      </vt:variant>
    </vt:vector>
  </HeadingPairs>
  <TitlesOfParts>
    <vt:vector size="12" baseType="lpstr">
      <vt:lpstr>Calibri</vt:lpstr>
      <vt:lpstr>ＭＳ Ｐゴシック</vt:lpstr>
      <vt:lpstr>Arial</vt:lpstr>
      <vt:lpstr>Cambria</vt:lpstr>
      <vt:lpstr>Office Theme</vt:lpstr>
      <vt:lpstr>The SAT Essay </vt:lpstr>
      <vt:lpstr>The Basics</vt:lpstr>
      <vt:lpstr>What does it look like?! </vt:lpstr>
      <vt:lpstr>PowerPoint Presentation</vt:lpstr>
      <vt:lpstr>Most Important Parts:</vt:lpstr>
      <vt:lpstr>ANNNNND</vt:lpstr>
      <vt:lpstr>Homework</vt:lpstr>
    </vt:vector>
  </TitlesOfParts>
  <Company>University of Delaware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SAT Essay</dc:title>
  <dc:creator>Torrey Klett</dc:creator>
  <cp:lastModifiedBy>Abby Shubert</cp:lastModifiedBy>
  <cp:revision>42</cp:revision>
  <dcterms:created xsi:type="dcterms:W3CDTF">2011-11-18T02:58:34Z</dcterms:created>
  <dcterms:modified xsi:type="dcterms:W3CDTF">2011-11-18T04:08:04Z</dcterms:modified>
</cp:coreProperties>
</file>